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4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  <p:sldMasterId id="2147483682" r:id="rId5"/>
    <p:sldMasterId id="2147483687" r:id="rId6"/>
    <p:sldMasterId id="2147483691" r:id="rId7"/>
    <p:sldMasterId id="2147483704" r:id="rId8"/>
  </p:sldMasterIdLst>
  <p:notesMasterIdLst>
    <p:notesMasterId r:id="rId10"/>
  </p:notesMasterIdLst>
  <p:sldIdLst>
    <p:sldId id="328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647C060-BC4A-46BA-8012-C66191FB16BC}">
          <p14:sldIdLst>
            <p14:sldId id="3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91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ntin Domange" initials="VD" lastIdx="6" clrIdx="0">
    <p:extLst>
      <p:ext uri="{19B8F6BF-5375-455C-9EA6-DF929625EA0E}">
        <p15:presenceInfo xmlns:p15="http://schemas.microsoft.com/office/powerpoint/2012/main" userId="S-1-5-21-1924092807-923607286-1202159320-1426" providerId="AD"/>
      </p:ext>
    </p:extLst>
  </p:cmAuthor>
  <p:cmAuthor id="2" name="Valentin Domange" initials="VD [2]" lastIdx="1" clrIdx="1">
    <p:extLst>
      <p:ext uri="{19B8F6BF-5375-455C-9EA6-DF929625EA0E}">
        <p15:presenceInfo xmlns:p15="http://schemas.microsoft.com/office/powerpoint/2012/main" userId="Valentin Domang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004678"/>
    <a:srgbClr val="0096D4"/>
    <a:srgbClr val="6E6E6E"/>
    <a:srgbClr val="FF9966"/>
    <a:srgbClr val="FF6699"/>
    <a:srgbClr val="CCCCFF"/>
    <a:srgbClr val="00CC66"/>
    <a:srgbClr val="FF66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856" autoAdjust="0"/>
  </p:normalViewPr>
  <p:slideViewPr>
    <p:cSldViewPr snapToGrid="0">
      <p:cViewPr varScale="1">
        <p:scale>
          <a:sx n="50" d="100"/>
          <a:sy n="50" d="100"/>
        </p:scale>
        <p:origin x="1260" y="24"/>
      </p:cViewPr>
      <p:guideLst>
        <p:guide orient="horz" pos="91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EC177-7F03-45A4-8330-1ABF9B41E807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2AB8B-5979-4AF1-9362-03455A8F8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87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B0CE288-75F8-43CF-8C0C-CEB17030ED0A}"/>
              </a:ext>
            </a:extLst>
          </p:cNvPr>
          <p:cNvSpPr/>
          <p:nvPr userDrawn="1"/>
        </p:nvSpPr>
        <p:spPr>
          <a:xfrm>
            <a:off x="0" y="1"/>
            <a:ext cx="12192000" cy="936260"/>
          </a:xfrm>
          <a:prstGeom prst="rect">
            <a:avLst/>
          </a:prstGeom>
          <a:solidFill>
            <a:srgbClr val="0046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673049-E9FF-4F38-94D3-6C6FDD781A39}"/>
              </a:ext>
            </a:extLst>
          </p:cNvPr>
          <p:cNvSpPr/>
          <p:nvPr userDrawn="1"/>
        </p:nvSpPr>
        <p:spPr>
          <a:xfrm>
            <a:off x="0" y="936260"/>
            <a:ext cx="12192000" cy="87949"/>
          </a:xfrm>
          <a:prstGeom prst="rect">
            <a:avLst/>
          </a:prstGeom>
          <a:solidFill>
            <a:srgbClr val="0096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006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bg>
      <p:bgPr>
        <a:gradFill>
          <a:gsLst>
            <a:gs pos="11000">
              <a:srgbClr val="004678"/>
            </a:gs>
            <a:gs pos="100000">
              <a:srgbClr val="0096D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37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863F7A3-5C69-472B-89A7-1977C879E12A}"/>
              </a:ext>
            </a:extLst>
          </p:cNvPr>
          <p:cNvSpPr/>
          <p:nvPr userDrawn="1"/>
        </p:nvSpPr>
        <p:spPr bwMode="auto">
          <a:xfrm>
            <a:off x="0" y="-12708"/>
            <a:ext cx="12192000" cy="13341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60960" rIns="6096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18768" fontAlgn="base">
              <a:spcBef>
                <a:spcPct val="0"/>
              </a:spcBef>
              <a:spcAft>
                <a:spcPct val="0"/>
              </a:spcAft>
            </a:pPr>
            <a:endParaRPr lang="en-US" sz="2933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AE5BA8-3D0A-4103-AED0-F3B8CB704B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17134" y="1828800"/>
            <a:ext cx="6493933" cy="3200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C6227A2-8235-4390-A406-3C7A853FD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7133" y="261108"/>
            <a:ext cx="10016067" cy="875997"/>
          </a:xfrm>
          <a:prstGeom prst="rect">
            <a:avLst/>
          </a:prstGeom>
        </p:spPr>
        <p:txBody>
          <a:bodyPr/>
          <a:lstStyle>
            <a:lvl1pPr algn="r">
              <a:defRPr sz="4267" b="1">
                <a:solidFill>
                  <a:srgbClr val="0096D4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8316F2-66F1-9E80-2BF6-DE855316F2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1149" y="405484"/>
            <a:ext cx="2240627" cy="50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293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3390453-9E28-41CA-909B-A6BE18FB58D6}"/>
              </a:ext>
            </a:extLst>
          </p:cNvPr>
          <p:cNvSpPr/>
          <p:nvPr userDrawn="1"/>
        </p:nvSpPr>
        <p:spPr bwMode="auto">
          <a:xfrm>
            <a:off x="0" y="-12708"/>
            <a:ext cx="12192000" cy="13341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60960" rIns="6096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18768" fontAlgn="base">
              <a:spcBef>
                <a:spcPct val="0"/>
              </a:spcBef>
              <a:spcAft>
                <a:spcPct val="0"/>
              </a:spcAft>
            </a:pPr>
            <a:endParaRPr lang="en-US" sz="2933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452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321A1-B18F-4733-A280-0888C660D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BB2FF-0C54-4051-A99B-B461A5D76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BCBBD-C2C2-405C-A1CC-9572CDE3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73F0-E1DF-422A-A8D8-51547229431B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3F81D-57A6-4E99-ABFE-0BB08F913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B06E7-6B1E-48F7-BB47-890CBBC8A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D3346-630A-4AB6-A883-E4A97B08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72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134C4-7836-4AE4-931D-228EF4DAD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D9A19B-CDD3-44F8-8109-6B7F99CE7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40E50-654C-4FCA-A8D9-CC76EB1B6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73F0-E1DF-422A-A8D8-51547229431B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9DD6E-4906-4689-B435-32D3578F7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0972A-6D6F-4150-ACC1-6C5E1B6D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D3346-630A-4AB6-A883-E4A97B08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84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FDDAB-A458-4CD2-A97F-D84D60173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1973F-7653-4A3B-9E11-BDFB23A71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46E00E-7CF6-4FD2-9D9A-428553839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BD3D56-ABE2-419E-8EBA-84629D4B4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73F0-E1DF-422A-A8D8-51547229431B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6F24C4-87F4-4657-A7B0-59D2FDAF9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526A5-D429-45C7-8BFF-7AF8A0EBE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D3346-630A-4AB6-A883-E4A97B08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0324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B8446-BC88-4842-A8C3-3BFBE2391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9AB67-6D3B-41C1-B743-45A64579E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D0406D-EAB0-437D-B6BE-33D777069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B538BA-1DFF-4FB5-8F3C-6F571CA028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8FB2C7-3200-4B80-98B1-B84077A287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C5CB99-E6BB-482F-967F-D9697D484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73F0-E1DF-422A-A8D8-51547229431B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DD50C-A3EC-4CC6-A9FF-57BDA70AF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39051C-6519-4277-B3AD-4651B466D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D3346-630A-4AB6-A883-E4A97B08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8486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2ACAE-4373-4592-B592-935A7C20F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DEC3F0-2991-44F9-AC35-6096A1762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73F0-E1DF-422A-A8D8-51547229431B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B13FA-C04E-405C-9C01-C1D21C45C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7656C2-54AB-45AD-94A0-F4A40ABCA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D3346-630A-4AB6-A883-E4A97B08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895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FC3C96-E321-44EB-8346-8376ACEFC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73F0-E1DF-422A-A8D8-51547229431B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2F87B9-B18C-4366-9E8F-1A7FF133B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5DD7F3-1678-44A7-8D3C-8EB8A18BA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D3346-630A-4AB6-A883-E4A97B08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2716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1D91E-B1B4-47DB-8CCA-48DBE0BFB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26205-F0C6-488D-A90E-D3E73AB13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34FA2E-F590-480F-94B6-E122B69A9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C47CF3-464F-4D87-9355-21D0326C0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73F0-E1DF-422A-A8D8-51547229431B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E4F5B0-4260-47F6-8514-84A3FC4E2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017610-9B4A-4F31-9323-86A430C84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D3346-630A-4AB6-A883-E4A97B08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923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B0CE288-75F8-43CF-8C0C-CEB17030ED0A}"/>
              </a:ext>
            </a:extLst>
          </p:cNvPr>
          <p:cNvSpPr/>
          <p:nvPr userDrawn="1"/>
        </p:nvSpPr>
        <p:spPr>
          <a:xfrm>
            <a:off x="0" y="1"/>
            <a:ext cx="12192000" cy="936260"/>
          </a:xfrm>
          <a:prstGeom prst="rect">
            <a:avLst/>
          </a:prstGeom>
          <a:solidFill>
            <a:srgbClr val="0046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673049-E9FF-4F38-94D3-6C6FDD781A39}"/>
              </a:ext>
            </a:extLst>
          </p:cNvPr>
          <p:cNvSpPr/>
          <p:nvPr userDrawn="1"/>
        </p:nvSpPr>
        <p:spPr>
          <a:xfrm>
            <a:off x="0" y="936260"/>
            <a:ext cx="12192000" cy="87949"/>
          </a:xfrm>
          <a:prstGeom prst="rect">
            <a:avLst/>
          </a:prstGeom>
          <a:solidFill>
            <a:srgbClr val="0096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A6D411-D94D-45A3-8A02-B01ACAFDD5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6873" y="267469"/>
            <a:ext cx="1664635" cy="423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1306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994B6-98DF-4543-A2B6-9DFB2EB94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890A32-E413-4914-AD51-53711DCD6E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651762-3571-433E-9E1B-EC81193130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8C53D7-81F4-4668-90D4-0FF187FE4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73F0-E1DF-422A-A8D8-51547229431B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690CA-13A8-4870-8C84-5C7251256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153A71-2741-468A-A014-8A41025BD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D3346-630A-4AB6-A883-E4A97B08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17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7D406-D7B7-45DB-B56E-40AC49C6F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3F8051-C534-435B-93E2-EA8C92187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0FB91-A90A-4699-B268-268F33CF3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73F0-E1DF-422A-A8D8-51547229431B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A1C14-7C3E-479E-A0DA-3D29551EB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AAC39-DC6E-4774-9507-F71D4E3AC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D3346-630A-4AB6-A883-E4A97B08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108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B6A88D-BCC2-4177-A130-EE78F89EA1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FC5456-4B84-4174-BB4A-F610EBABBA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8C7DD-CE38-4C3E-BEE7-543FB4785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73F0-E1DF-422A-A8D8-51547229431B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20A8B-EF51-42F2-9899-EDB0414DA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8136B-27CD-468B-81C8-596FCBA76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D3346-630A-4AB6-A883-E4A97B08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814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53590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1498"/>
            <a:ext cx="10363200" cy="146896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65"/>
            <a:ext cx="2844800" cy="366183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65"/>
            <a:ext cx="3860800" cy="366183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65"/>
            <a:ext cx="2844800" cy="366183"/>
          </a:xfrm>
          <a:prstGeom prst="rect">
            <a:avLst/>
          </a:prstGeom>
        </p:spPr>
        <p:txBody>
          <a:bodyPr/>
          <a:lstStyle/>
          <a:p>
            <a:fld id="{03653336-C21A-4C8A-809A-95CBD1519E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424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76957" y="6421299"/>
            <a:ext cx="2844800" cy="366183"/>
          </a:xfrm>
          <a:prstGeom prst="rect">
            <a:avLst/>
          </a:prstGeom>
        </p:spPr>
        <p:txBody>
          <a:bodyPr/>
          <a:lstStyle/>
          <a:p>
            <a:fld id="{03653336-C21A-4C8A-809A-95CBD1519E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3"/>
          <p:cNvSpPr txBox="1">
            <a:spLocks/>
          </p:cNvSpPr>
          <p:nvPr userDrawn="1"/>
        </p:nvSpPr>
        <p:spPr>
          <a:xfrm>
            <a:off x="304800" y="6346036"/>
            <a:ext cx="20320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D9A0C-81B3-4646-983D-0A06816DD104}" type="slidenum">
              <a:rPr lang="en-US" sz="2400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sz="24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865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bg>
      <p:bgPr>
        <a:solidFill>
          <a:srgbClr val="0046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772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779257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, 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19251" y="1447821"/>
            <a:ext cx="11151917" cy="197592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400"/>
              </a:spcBef>
              <a:buNone/>
              <a:defRPr sz="4000">
                <a:gradFill>
                  <a:gsLst>
                    <a:gs pos="100000">
                      <a:schemeClr val="bg2"/>
                    </a:gs>
                    <a:gs pos="0">
                      <a:schemeClr val="bg2"/>
                    </a:gs>
                  </a:gsLst>
                  <a:lin ang="5400000" scaled="0"/>
                </a:gradFill>
                <a:latin typeface="+mj-lt"/>
              </a:defRPr>
            </a:lvl1pPr>
            <a:lvl2pPr marL="0" indent="0">
              <a:buNone/>
              <a:defRPr sz="2000">
                <a:gradFill>
                  <a:gsLst>
                    <a:gs pos="100000">
                      <a:schemeClr val="bg2"/>
                    </a:gs>
                    <a:gs pos="0">
                      <a:schemeClr val="bg2"/>
                    </a:gs>
                  </a:gsLst>
                  <a:lin ang="5400000" scaled="0"/>
                </a:gradFill>
              </a:defRPr>
            </a:lvl2pPr>
            <a:lvl3pPr marL="231762" indent="0">
              <a:buNone/>
              <a:defRPr sz="2000">
                <a:gradFill>
                  <a:gsLst>
                    <a:gs pos="100000">
                      <a:schemeClr val="bg2"/>
                    </a:gs>
                    <a:gs pos="0">
                      <a:schemeClr val="bg2"/>
                    </a:gs>
                  </a:gsLst>
                  <a:lin ang="5400000" scaled="0"/>
                </a:gradFill>
              </a:defRPr>
            </a:lvl3pPr>
            <a:lvl4pPr marL="457178" indent="0">
              <a:buNone/>
              <a:defRPr sz="2000">
                <a:gradFill>
                  <a:gsLst>
                    <a:gs pos="100000">
                      <a:schemeClr val="bg2"/>
                    </a:gs>
                    <a:gs pos="0">
                      <a:schemeClr val="bg2"/>
                    </a:gs>
                  </a:gsLst>
                  <a:lin ang="5400000" scaled="0"/>
                </a:gradFill>
              </a:defRPr>
            </a:lvl4pPr>
            <a:lvl5pPr marL="693703" indent="0">
              <a:buNone/>
              <a:defRPr sz="2000">
                <a:gradFill>
                  <a:gsLst>
                    <a:gs pos="100000">
                      <a:schemeClr val="bg2"/>
                    </a:gs>
                    <a:gs pos="0">
                      <a:schemeClr val="bg2"/>
                    </a:gs>
                  </a:gsLst>
                  <a:lin ang="5400000" scaled="0"/>
                </a:gra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18587" y="228602"/>
            <a:ext cx="11152716" cy="747713"/>
          </a:xfrm>
          <a:prstGeom prst="rect">
            <a:avLst/>
          </a:prstGeom>
        </p:spPr>
        <p:txBody>
          <a:bodyPr/>
          <a:lstStyle>
            <a:lvl1pPr>
              <a:defRPr>
                <a:gradFill>
                  <a:gsLst>
                    <a:gs pos="1250">
                      <a:schemeClr val="tx2"/>
                    </a:gs>
                    <a:gs pos="100000">
                      <a:schemeClr val="tx2"/>
                    </a:gs>
                  </a:gsLst>
                  <a:lin ang="5400000" scaled="0"/>
                </a:gra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520700" y="6399213"/>
            <a:ext cx="560917" cy="219075"/>
          </a:xfrm>
        </p:spPr>
        <p:txBody>
          <a:bodyPr lIns="91424" tIns="45712" rIns="91424" bIns="45712" anchor="ctr"/>
          <a:lstStyle>
            <a:lvl1pPr algn="l" defTabSz="914316" fontAlgn="auto">
              <a:spcBef>
                <a:spcPts val="0"/>
              </a:spcBef>
              <a:spcAft>
                <a:spcPts val="0"/>
              </a:spcAft>
              <a:defRPr sz="1600">
                <a:gradFill>
                  <a:gsLst>
                    <a:gs pos="100000">
                      <a:srgbClr val="797A7D"/>
                    </a:gs>
                    <a:gs pos="0">
                      <a:srgbClr val="797A7D"/>
                    </a:gs>
                  </a:gsLst>
                  <a:lin ang="5400000" scaled="0"/>
                </a:gradFill>
                <a:latin typeface="Segoe UI"/>
                <a:cs typeface="+mn-cs"/>
              </a:defRPr>
            </a:lvl1pPr>
          </a:lstStyle>
          <a:p>
            <a:pPr>
              <a:defRPr/>
            </a:pPr>
            <a:fld id="{C46332D5-202D-417A-952B-8B5D7923F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2624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5D2F3DC-8725-4473-9757-463C2D2D7F35}"/>
              </a:ext>
            </a:extLst>
          </p:cNvPr>
          <p:cNvSpPr/>
          <p:nvPr userDrawn="1"/>
        </p:nvSpPr>
        <p:spPr bwMode="auto">
          <a:xfrm>
            <a:off x="0" y="-12708"/>
            <a:ext cx="12192000" cy="13341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44" tIns="60944" rIns="60944" bIns="6094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183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932" b="0" i="0" u="none" strike="noStrike" kern="120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ED065D-948A-EF03-51BD-AEDEBB89B2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75265" y="425341"/>
            <a:ext cx="2393441" cy="53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033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0463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y Header - Content |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943DA76-2139-4554-BFA6-FB36B336B207}"/>
              </a:ext>
            </a:extLst>
          </p:cNvPr>
          <p:cNvSpPr/>
          <p:nvPr userDrawn="1"/>
        </p:nvSpPr>
        <p:spPr bwMode="auto">
          <a:xfrm>
            <a:off x="0" y="-12708"/>
            <a:ext cx="12192000" cy="13341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44" tIns="60944" rIns="60944" bIns="6094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183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932" b="0" i="0" u="none" strike="noStrike" kern="120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71C2D6-CD24-42D5-B25D-9EF60B35E1B9}"/>
              </a:ext>
            </a:extLst>
          </p:cNvPr>
          <p:cNvSpPr txBox="1"/>
          <p:nvPr userDrawn="1"/>
        </p:nvSpPr>
        <p:spPr>
          <a:xfrm>
            <a:off x="3320958" y="326057"/>
            <a:ext cx="8395780" cy="6566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12185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67" b="1" i="0" u="none" strike="noStrike" kern="1200" cap="all" spc="0" normalizeH="0" baseline="0" noProof="0">
                <a:ln>
                  <a:noFill/>
                </a:ln>
                <a:solidFill>
                  <a:srgbClr val="0096D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WEBINAR DETAILS</a:t>
            </a:r>
            <a:endParaRPr kumimoji="0" lang="en-US" sz="5865" b="1" i="0" u="none" strike="noStrike" kern="1200" cap="all" spc="-93" normalizeH="0" baseline="0" noProof="0">
              <a:ln>
                <a:noFill/>
              </a:ln>
              <a:solidFill>
                <a:srgbClr val="0096D4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71A407-D674-4B8A-BD9A-E523FF0C71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75265" y="425341"/>
            <a:ext cx="2393441" cy="53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810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bg>
      <p:bgPr>
        <a:solidFill>
          <a:srgbClr val="0046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1795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8935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</p:sldLayoutIdLst>
  <p:transition>
    <p:fade/>
  </p:transition>
  <p:hf hdr="0" ftr="0" dt="0"/>
  <p:txStyles>
    <p:titleStyle>
      <a:lvl1pPr algn="l" defTabSz="914338" rtl="0" eaLnBrk="1" latinLnBrk="0" hangingPunct="1">
        <a:lnSpc>
          <a:spcPct val="90000"/>
        </a:lnSpc>
        <a:spcBef>
          <a:spcPct val="0"/>
        </a:spcBef>
        <a:buNone/>
        <a:defRPr lang="en-US" sz="5467" b="0" kern="1200" cap="none" spc="-100" baseline="0" dirty="0" smtClean="0">
          <a:ln w="3175">
            <a:noFill/>
          </a:ln>
          <a:gradFill>
            <a:gsLst>
              <a:gs pos="1250">
                <a:schemeClr val="tx2"/>
              </a:gs>
              <a:gs pos="100000">
                <a:schemeClr val="tx2"/>
              </a:gs>
            </a:gsLst>
            <a:lin ang="5400000" scaled="0"/>
          </a:gradFill>
          <a:effectLst/>
          <a:latin typeface="+mj-lt"/>
          <a:ea typeface="+mn-ea"/>
          <a:cs typeface="Arial" charset="0"/>
        </a:defRPr>
      </a:lvl1pPr>
    </p:titleStyle>
    <p:bodyStyle>
      <a:lvl1pPr marL="339716" marR="0" indent="-339716" algn="l" defTabSz="914338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80000"/>
        <a:buFont typeface="Arial" pitchFamily="34" charset="0"/>
        <a:buChar char="•"/>
        <a:tabLst/>
        <a:defRPr sz="3600" kern="1200" spc="-71" baseline="0">
          <a:gradFill>
            <a:gsLst>
              <a:gs pos="1250">
                <a:schemeClr val="bg2"/>
              </a:gs>
              <a:gs pos="100000">
                <a:schemeClr val="bg2"/>
              </a:gs>
            </a:gsLst>
            <a:lin ang="5400000" scaled="0"/>
          </a:gradFill>
          <a:latin typeface="+mj-lt"/>
          <a:ea typeface="+mn-ea"/>
          <a:cs typeface="+mn-cs"/>
        </a:defRPr>
      </a:lvl1pPr>
      <a:lvl2pPr marL="573072" marR="0" indent="-233357" algn="l" defTabSz="914338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Wingdings" pitchFamily="2" charset="2"/>
        <a:buChar char=""/>
        <a:tabLst/>
        <a:defRPr sz="2400" kern="1200" spc="0" baseline="0">
          <a:gradFill>
            <a:gsLst>
              <a:gs pos="1250">
                <a:schemeClr val="bg2"/>
              </a:gs>
              <a:gs pos="100000">
                <a:schemeClr val="bg2"/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798492" marR="0" indent="-225418" algn="l" defTabSz="914338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Wingdings" pitchFamily="2" charset="2"/>
        <a:buChar char=""/>
        <a:tabLst>
          <a:tab pos="798492" algn="l"/>
        </a:tabLst>
        <a:defRPr sz="2400" kern="1200" spc="0" baseline="0">
          <a:gradFill>
            <a:gsLst>
              <a:gs pos="1250">
                <a:schemeClr val="bg2"/>
              </a:gs>
              <a:gs pos="100000">
                <a:schemeClr val="bg2"/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1030260" marR="0" indent="-231768" algn="l" defTabSz="914338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Wingdings" pitchFamily="2" charset="2"/>
        <a:buChar char=""/>
        <a:tabLst/>
        <a:defRPr sz="2000" kern="1200" spc="0" baseline="0">
          <a:gradFill>
            <a:gsLst>
              <a:gs pos="1250">
                <a:schemeClr val="bg2"/>
              </a:gs>
              <a:gs pos="100000">
                <a:schemeClr val="bg2"/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255679" marR="0" indent="-225418" algn="l" defTabSz="914338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Wingdings" pitchFamily="2" charset="2"/>
        <a:buChar char=""/>
        <a:tabLst>
          <a:tab pos="1255679" algn="l"/>
        </a:tabLst>
        <a:defRPr sz="2000" kern="1200" spc="0" baseline="0">
          <a:gradFill>
            <a:gsLst>
              <a:gs pos="1250">
                <a:schemeClr val="bg2"/>
              </a:gs>
              <a:gs pos="100000">
                <a:schemeClr val="bg2"/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14430" indent="-228585" algn="l" defTabSz="91433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00" indent="-228585" algn="l" defTabSz="91433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69" indent="-228585" algn="l" defTabSz="91433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38" indent="-228585" algn="l" defTabSz="91433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169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4338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7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7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5846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3014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200185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7354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609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</p:sldLayoutIdLst>
  <p:txStyles>
    <p:titleStyle>
      <a:lvl1pPr algn="l" defTabSz="914104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25" indent="-228525" algn="l" defTabSz="91410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78" indent="-228525" algn="l" defTabSz="91410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29" indent="-228525" algn="l" defTabSz="91410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680" indent="-228525" algn="l" defTabSz="91410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31" indent="-228525" algn="l" defTabSz="91410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784" indent="-228525" algn="l" defTabSz="91410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834" indent="-228525" algn="l" defTabSz="91410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885" indent="-228525" algn="l" defTabSz="91410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938" indent="-228525" algn="l" defTabSz="91410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0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51" algn="l" defTabSz="91410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04" algn="l" defTabSz="91410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55" algn="l" defTabSz="91410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05" algn="l" defTabSz="91410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258" algn="l" defTabSz="91410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09" algn="l" defTabSz="91410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360" algn="l" defTabSz="91410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411" algn="l" defTabSz="91410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097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</p:sldLayoutIdLst>
  <p:transition>
    <p:fade/>
  </p:transition>
  <p:hf hdr="0" ftr="0" dt="0"/>
  <p:txStyles>
    <p:titleStyle>
      <a:lvl1pPr algn="l" defTabSz="914338" rtl="0" eaLnBrk="1" latinLnBrk="0" hangingPunct="1">
        <a:lnSpc>
          <a:spcPct val="90000"/>
        </a:lnSpc>
        <a:spcBef>
          <a:spcPct val="0"/>
        </a:spcBef>
        <a:buNone/>
        <a:defRPr lang="en-US" sz="5467" b="0" kern="1200" cap="none" spc="-100" baseline="0" dirty="0" smtClean="0">
          <a:ln w="3175">
            <a:noFill/>
          </a:ln>
          <a:gradFill>
            <a:gsLst>
              <a:gs pos="1250">
                <a:schemeClr val="tx2"/>
              </a:gs>
              <a:gs pos="100000">
                <a:schemeClr val="tx2"/>
              </a:gs>
            </a:gsLst>
            <a:lin ang="5400000" scaled="0"/>
          </a:gradFill>
          <a:effectLst/>
          <a:latin typeface="+mj-lt"/>
          <a:ea typeface="+mn-ea"/>
          <a:cs typeface="Arial" charset="0"/>
        </a:defRPr>
      </a:lvl1pPr>
    </p:titleStyle>
    <p:bodyStyle>
      <a:lvl1pPr marL="339716" marR="0" indent="-339716" algn="l" defTabSz="914338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80000"/>
        <a:buFont typeface="Arial" pitchFamily="34" charset="0"/>
        <a:buChar char="•"/>
        <a:tabLst/>
        <a:defRPr sz="3600" kern="1200" spc="-71" baseline="0">
          <a:gradFill>
            <a:gsLst>
              <a:gs pos="1250">
                <a:schemeClr val="bg2"/>
              </a:gs>
              <a:gs pos="100000">
                <a:schemeClr val="bg2"/>
              </a:gs>
            </a:gsLst>
            <a:lin ang="5400000" scaled="0"/>
          </a:gradFill>
          <a:latin typeface="+mj-lt"/>
          <a:ea typeface="+mn-ea"/>
          <a:cs typeface="+mn-cs"/>
        </a:defRPr>
      </a:lvl1pPr>
      <a:lvl2pPr marL="573072" marR="0" indent="-233357" algn="l" defTabSz="914338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Wingdings" pitchFamily="2" charset="2"/>
        <a:buChar char=""/>
        <a:tabLst/>
        <a:defRPr sz="2400" kern="1200" spc="0" baseline="0">
          <a:gradFill>
            <a:gsLst>
              <a:gs pos="1250">
                <a:schemeClr val="bg2"/>
              </a:gs>
              <a:gs pos="100000">
                <a:schemeClr val="bg2"/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798492" marR="0" indent="-225418" algn="l" defTabSz="914338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Wingdings" pitchFamily="2" charset="2"/>
        <a:buChar char=""/>
        <a:tabLst>
          <a:tab pos="798492" algn="l"/>
        </a:tabLst>
        <a:defRPr sz="2400" kern="1200" spc="0" baseline="0">
          <a:gradFill>
            <a:gsLst>
              <a:gs pos="1250">
                <a:schemeClr val="bg2"/>
              </a:gs>
              <a:gs pos="100000">
                <a:schemeClr val="bg2"/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1030260" marR="0" indent="-231768" algn="l" defTabSz="914338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Wingdings" pitchFamily="2" charset="2"/>
        <a:buChar char=""/>
        <a:tabLst/>
        <a:defRPr sz="2000" kern="1200" spc="0" baseline="0">
          <a:gradFill>
            <a:gsLst>
              <a:gs pos="1250">
                <a:schemeClr val="bg2"/>
              </a:gs>
              <a:gs pos="100000">
                <a:schemeClr val="bg2"/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255679" marR="0" indent="-225418" algn="l" defTabSz="914338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Wingdings" pitchFamily="2" charset="2"/>
        <a:buChar char=""/>
        <a:tabLst>
          <a:tab pos="1255679" algn="l"/>
        </a:tabLst>
        <a:defRPr sz="2000" kern="1200" spc="0" baseline="0">
          <a:gradFill>
            <a:gsLst>
              <a:gs pos="1250">
                <a:schemeClr val="bg2"/>
              </a:gs>
              <a:gs pos="100000">
                <a:schemeClr val="bg2"/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14430" indent="-228585" algn="l" defTabSz="91433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00" indent="-228585" algn="l" defTabSz="91433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69" indent="-228585" algn="l" defTabSz="91433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38" indent="-228585" algn="l" defTabSz="91433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169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4338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7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7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5846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3014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200185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7354" algn="l" defTabSz="914338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401BDE-8301-4C96-AF02-AE11D2357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D208F2-2E4B-4FE1-AA01-BC5A857FA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74273-1C8D-410C-8260-A2B1924307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473F0-E1DF-422A-A8D8-51547229431B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3EB6D-630B-4255-AD62-51A2472323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B18F8-7EC1-4378-ABF3-8B9D1BC655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D3346-630A-4AB6-A883-E4A97B08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814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 userDrawn="1"/>
        </p:nvSpPr>
        <p:spPr>
          <a:xfrm>
            <a:off x="513639" y="118587"/>
            <a:ext cx="10363200" cy="53551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267" b="1">
              <a:solidFill>
                <a:srgbClr val="FFFFFF"/>
              </a:solidFill>
            </a:endParaRP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676957" y="6421299"/>
            <a:ext cx="2844800" cy="366183"/>
          </a:xfrm>
          <a:prstGeom prst="rect">
            <a:avLst/>
          </a:prstGeom>
        </p:spPr>
        <p:txBody>
          <a:bodyPr/>
          <a:lstStyle/>
          <a:p>
            <a:fld id="{03653336-C21A-4C8A-809A-95CBD1519E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278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</p:sldLayoutIdLst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4678"/>
            </a:gs>
            <a:gs pos="100000">
              <a:srgbClr val="0096D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few people working on a computer&#10;&#10;Description automatically generated with low confidence">
            <a:extLst>
              <a:ext uri="{FF2B5EF4-FFF2-40B4-BE49-F238E27FC236}">
                <a16:creationId xmlns:a16="http://schemas.microsoft.com/office/drawing/2014/main" id="{3889BBFE-655E-4B7B-B16F-9A86629B98F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" t="8520" r="17" b="6877"/>
          <a:stretch/>
        </p:blipFill>
        <p:spPr>
          <a:xfrm>
            <a:off x="0" y="-1592"/>
            <a:ext cx="12192000" cy="685959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47D571B-529D-4836-ABF3-DF8B38A6DE65}"/>
              </a:ext>
            </a:extLst>
          </p:cNvPr>
          <p:cNvSpPr/>
          <p:nvPr/>
        </p:nvSpPr>
        <p:spPr>
          <a:xfrm rot="19800000">
            <a:off x="9334856" y="5495627"/>
            <a:ext cx="4735810" cy="3606326"/>
          </a:xfrm>
          <a:prstGeom prst="rect">
            <a:avLst/>
          </a:prstGeom>
          <a:solidFill>
            <a:srgbClr val="AFD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9310FD-944D-42BE-BF10-0EB2C91957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21772" y="5449096"/>
            <a:ext cx="3148455" cy="82178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B0A6B50-BF2C-46FE-AB13-2353E28440D2}"/>
              </a:ext>
            </a:extLst>
          </p:cNvPr>
          <p:cNvSpPr txBox="1"/>
          <p:nvPr/>
        </p:nvSpPr>
        <p:spPr>
          <a:xfrm>
            <a:off x="1" y="1183294"/>
            <a:ext cx="1219199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6600" b="1" i="1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6600" b="1" i="1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Alliance Program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677044-4DB3-4F9B-AD8A-A01152E6BBF6}"/>
              </a:ext>
            </a:extLst>
          </p:cNvPr>
          <p:cNvSpPr txBox="1"/>
          <p:nvPr/>
        </p:nvSpPr>
        <p:spPr>
          <a:xfrm>
            <a:off x="5446976" y="5079764"/>
            <a:ext cx="1298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powered by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AB7636-9388-414D-8548-719A2EA7C960}"/>
              </a:ext>
            </a:extLst>
          </p:cNvPr>
          <p:cNvSpPr txBox="1"/>
          <p:nvPr/>
        </p:nvSpPr>
        <p:spPr>
          <a:xfrm>
            <a:off x="1" y="3506871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Your Master Reseller for Business Applications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Complete IT Strategy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2DE1D1-503D-4ADA-8474-ED206C3DE48D}"/>
              </a:ext>
            </a:extLst>
          </p:cNvPr>
          <p:cNvSpPr/>
          <p:nvPr/>
        </p:nvSpPr>
        <p:spPr>
          <a:xfrm rot="12617302">
            <a:off x="-1620713" y="5426273"/>
            <a:ext cx="5683414" cy="3454137"/>
          </a:xfrm>
          <a:prstGeom prst="rect">
            <a:avLst/>
          </a:prstGeom>
          <a:solidFill>
            <a:srgbClr val="FAA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5DFF74E-D5E0-59FD-0C5F-316FE5597E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48112" y="587122"/>
            <a:ext cx="4981575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274335"/>
      </p:ext>
    </p:extLst>
  </p:cSld>
  <p:clrMapOvr>
    <a:masterClrMapping/>
  </p:clrMapOvr>
</p:sld>
</file>

<file path=ppt/theme/theme1.xml><?xml version="1.0" encoding="utf-8"?>
<a:theme xmlns:a="http://schemas.openxmlformats.org/drawingml/2006/main" name="2_N@W Template - White Background">
  <a:themeElements>
    <a:clrScheme name="Exchange-Lync-SharePoint_Template_2012_Light">
      <a:dk1>
        <a:srgbClr val="000000"/>
      </a:dk1>
      <a:lt1>
        <a:srgbClr val="FFFFFF"/>
      </a:lt1>
      <a:dk2>
        <a:srgbClr val="0072C6"/>
      </a:dk2>
      <a:lt2>
        <a:srgbClr val="797A7D"/>
      </a:lt2>
      <a:accent1>
        <a:srgbClr val="0072C6"/>
      </a:accent1>
      <a:accent2>
        <a:srgbClr val="EB3C00"/>
      </a:accent2>
      <a:accent3>
        <a:srgbClr val="FFB900"/>
      </a:accent3>
      <a:accent4>
        <a:srgbClr val="505050"/>
      </a:accent4>
      <a:accent5>
        <a:srgbClr val="969696"/>
      </a:accent5>
      <a:accent6>
        <a:srgbClr val="D2D2D2"/>
      </a:accent6>
      <a:hlink>
        <a:srgbClr val="43AFFF"/>
      </a:hlink>
      <a:folHlink>
        <a:srgbClr val="0072C6"/>
      </a:folHlink>
    </a:clrScheme>
    <a:fontScheme name="Custom 1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45720" tIns="45720" rIns="4572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 defTabSz="914099" fontAlgn="base">
          <a:spcBef>
            <a:spcPct val="0"/>
          </a:spcBef>
          <a:spcAft>
            <a:spcPct val="0"/>
          </a:spcAft>
          <a:defRPr sz="2200" dirty="0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400" spc="-70" dirty="0" smtClean="0">
            <a:gradFill>
              <a:gsLst>
                <a:gs pos="2917">
                  <a:schemeClr val="bg2"/>
                </a:gs>
                <a:gs pos="95000">
                  <a:schemeClr val="bg2"/>
                </a:gs>
              </a:gsLst>
              <a:lin ang="5400000" scaled="0"/>
            </a:gra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lient_NAW_Onboarding_2020-04-09.potx" id="{B2F61E03-D3C4-410C-90E5-682C79420086}" vid="{5A310C46-363A-46CD-B18B-D38C86551BF9}"/>
    </a:ext>
  </a:extLst>
</a:theme>
</file>

<file path=ppt/theme/theme2.xml><?xml version="1.0" encoding="utf-8"?>
<a:theme xmlns:a="http://schemas.openxmlformats.org/drawingml/2006/main" name="Storyboard Layou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N@W Template - White Background">
  <a:themeElements>
    <a:clrScheme name="Exchange-Lync-SharePoint_Template_2012_Light">
      <a:dk1>
        <a:srgbClr val="000000"/>
      </a:dk1>
      <a:lt1>
        <a:srgbClr val="FFFFFF"/>
      </a:lt1>
      <a:dk2>
        <a:srgbClr val="0072C6"/>
      </a:dk2>
      <a:lt2>
        <a:srgbClr val="797A7D"/>
      </a:lt2>
      <a:accent1>
        <a:srgbClr val="0072C6"/>
      </a:accent1>
      <a:accent2>
        <a:srgbClr val="EB3C00"/>
      </a:accent2>
      <a:accent3>
        <a:srgbClr val="FFB900"/>
      </a:accent3>
      <a:accent4>
        <a:srgbClr val="505050"/>
      </a:accent4>
      <a:accent5>
        <a:srgbClr val="969696"/>
      </a:accent5>
      <a:accent6>
        <a:srgbClr val="D2D2D2"/>
      </a:accent6>
      <a:hlink>
        <a:srgbClr val="43AFFF"/>
      </a:hlink>
      <a:folHlink>
        <a:srgbClr val="0072C6"/>
      </a:folHlink>
    </a:clrScheme>
    <a:fontScheme name="Custom 1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45720" tIns="45720" rIns="4572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 defTabSz="914099" fontAlgn="base">
          <a:spcBef>
            <a:spcPct val="0"/>
          </a:spcBef>
          <a:spcAft>
            <a:spcPct val="0"/>
          </a:spcAft>
          <a:defRPr sz="2200" dirty="0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400" spc="-70" dirty="0" smtClean="0">
            <a:gradFill>
              <a:gsLst>
                <a:gs pos="2917">
                  <a:schemeClr val="bg2"/>
                </a:gs>
                <a:gs pos="95000">
                  <a:schemeClr val="bg2"/>
                </a:gs>
              </a:gsLst>
              <a:lin ang="5400000" scaled="0"/>
            </a:gradFill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C8D4FB275E574EA37E6C3A1FEB9615" ma:contentTypeVersion="19" ma:contentTypeDescription="Create a new document." ma:contentTypeScope="" ma:versionID="58b84d8479e4979c4c10ec38e4702fae">
  <xsd:schema xmlns:xsd="http://www.w3.org/2001/XMLSchema" xmlns:xs="http://www.w3.org/2001/XMLSchema" xmlns:p="http://schemas.microsoft.com/office/2006/metadata/properties" xmlns:ns2="c8e9f4dd-13ec-4788-85ee-eaaf7e57f376" xmlns:ns3="1457e1ee-02d8-46bb-a5be-975a3e77d2eb" targetNamespace="http://schemas.microsoft.com/office/2006/metadata/properties" ma:root="true" ma:fieldsID="e661ff5587e6eadab8dc28d3a43829b0" ns2:_="" ns3:_="">
    <xsd:import namespace="c8e9f4dd-13ec-4788-85ee-eaaf7e57f376"/>
    <xsd:import namespace="1457e1ee-02d8-46bb-a5be-975a3e77d2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e9f4dd-13ec-4788-85ee-eaaf7e57f3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39c19d5-acaf-43dd-af4d-950af2090b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7e1ee-02d8-46bb-a5be-975a3e77d2e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63e6cd2-6fc3-4f99-ba0f-e40cbd70a025}" ma:internalName="TaxCatchAll" ma:showField="CatchAllData" ma:web="1457e1ee-02d8-46bb-a5be-975a3e77d2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57e1ee-02d8-46bb-a5be-975a3e77d2eb" xsi:nil="true"/>
    <lcf76f155ced4ddcb4097134ff3c332f xmlns="c8e9f4dd-13ec-4788-85ee-eaaf7e57f376">
      <Terms xmlns="http://schemas.microsoft.com/office/infopath/2007/PartnerControls"/>
    </lcf76f155ced4ddcb4097134ff3c332f>
    <SharedWithUsers xmlns="1457e1ee-02d8-46bb-a5be-975a3e77d2eb">
      <UserInfo>
        <DisplayName>Basil Malik</DisplayName>
        <AccountId>512</AccountId>
        <AccountType/>
      </UserInfo>
      <UserInfo>
        <DisplayName>Igal Rabinovich</DisplayName>
        <AccountId>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394AD7-DFC5-4594-9813-90F3B4018C23}"/>
</file>

<file path=customXml/itemProps2.xml><?xml version="1.0" encoding="utf-8"?>
<ds:datastoreItem xmlns:ds="http://schemas.openxmlformats.org/officeDocument/2006/customXml" ds:itemID="{B90A040C-86E6-421F-B69C-1C95EF477766}">
  <ds:schemaRefs>
    <ds:schemaRef ds:uri="1dc8c214-4fc1-47e4-a998-212b644d83a8"/>
    <ds:schemaRef ds:uri="d477bb6f-4aee-467c-94a4-2d8d33b958f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01B9574-6573-4679-90C4-4ED74F6AE3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BG Products_NAW_Onboarding_2020-11-17</Template>
  <TotalTime>1401</TotalTime>
  <Words>14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Segoe UI</vt:lpstr>
      <vt:lpstr>Wingdings</vt:lpstr>
      <vt:lpstr>2_N@W Template - White Background</vt:lpstr>
      <vt:lpstr>Storyboard Layouts</vt:lpstr>
      <vt:lpstr>3_N@W Template - White Background</vt:lpstr>
      <vt:lpstr>Office Theme</vt:lpstr>
      <vt:lpstr>2_Custom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Sluss</dc:creator>
  <cp:lastModifiedBy>Igal Rabinovich</cp:lastModifiedBy>
  <cp:revision>9</cp:revision>
  <cp:lastPrinted>2019-02-26T03:38:41Z</cp:lastPrinted>
  <dcterms:created xsi:type="dcterms:W3CDTF">2020-11-17T12:34:25Z</dcterms:created>
  <dcterms:modified xsi:type="dcterms:W3CDTF">2025-02-24T13:50:56Z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0x0101009DC8D4FB275E574EA37E6C3A1FEB9615</vt:lpwstr>
  </property>
  <property fmtid="{D5CDD505-2E9C-101B-9397-08002B2CF9AE}" pid="3" name="MediaServiceImageTags">
    <vt:lpwstr/>
  </property>
</Properties>
</file>