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Finger Paint" panose="020B0604020202020204" charset="0"/>
      <p:regular r:id="rId5"/>
    </p:embeddedFont>
    <p:embeddedFont>
      <p:font typeface="ITC Avant Garde Gothic Pro" panose="020B0604020202020204" charset="0"/>
      <p:regular r:id="rId6"/>
    </p:embeddedFont>
    <p:embeddedFont>
      <p:font typeface="League Spartan" panose="020B0604020202020204" charset="0"/>
      <p:regular r:id="rId7"/>
    </p:embeddedFont>
    <p:embeddedFont>
      <p:font typeface="Montserrat Classic" panose="020B0604020202020204" charset="0"/>
      <p:regular r:id="rId8"/>
    </p:embeddedFont>
    <p:embeddedFont>
      <p:font typeface="Quicksand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15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33619" y="4691741"/>
            <a:ext cx="8020761" cy="903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5"/>
              </a:lnSpc>
            </a:pPr>
            <a:r>
              <a:rPr lang="en-US" sz="5404" dirty="0">
                <a:solidFill>
                  <a:srgbClr val="000000"/>
                </a:solidFill>
                <a:latin typeface="ITC Avant Garde Gothic Pro"/>
                <a:ea typeface="ITC Avant Garde Gothic Pro"/>
                <a:cs typeface="ITC Avant Garde Gothic Pro"/>
                <a:sym typeface="ITC Avant Garde Gothic Pro"/>
              </a:rPr>
              <a:t>big announcement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4959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71954" y="2607446"/>
            <a:ext cx="2909746" cy="3050848"/>
            <a:chOff x="0" y="0"/>
            <a:chExt cx="3879662" cy="4067798"/>
          </a:xfrm>
        </p:grpSpPr>
        <p:sp>
          <p:nvSpPr>
            <p:cNvPr id="5" name="Freeform 5"/>
            <p:cNvSpPr/>
            <p:nvPr/>
          </p:nvSpPr>
          <p:spPr>
            <a:xfrm rot="-4005599" flipH="1">
              <a:off x="815337" y="1472248"/>
              <a:ext cx="2030317" cy="1992249"/>
            </a:xfrm>
            <a:custGeom>
              <a:avLst/>
              <a:gdLst/>
              <a:ahLst/>
              <a:cxnLst/>
              <a:rect l="l" t="t" r="r" b="b"/>
              <a:pathLst>
                <a:path w="2030317" h="1992249">
                  <a:moveTo>
                    <a:pt x="2030317" y="0"/>
                  </a:moveTo>
                  <a:lnTo>
                    <a:pt x="0" y="0"/>
                  </a:lnTo>
                  <a:lnTo>
                    <a:pt x="0" y="1992249"/>
                  </a:lnTo>
                  <a:lnTo>
                    <a:pt x="2030317" y="1992249"/>
                  </a:lnTo>
                  <a:lnTo>
                    <a:pt x="203031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flipH="1">
              <a:off x="0" y="0"/>
              <a:ext cx="3879662" cy="4067798"/>
            </a:xfrm>
            <a:custGeom>
              <a:avLst/>
              <a:gdLst/>
              <a:ahLst/>
              <a:cxnLst/>
              <a:rect l="l" t="t" r="r" b="b"/>
              <a:pathLst>
                <a:path w="3879662" h="4067798">
                  <a:moveTo>
                    <a:pt x="3879662" y="0"/>
                  </a:moveTo>
                  <a:lnTo>
                    <a:pt x="0" y="0"/>
                  </a:lnTo>
                  <a:lnTo>
                    <a:pt x="0" y="4067798"/>
                  </a:lnTo>
                  <a:lnTo>
                    <a:pt x="3879662" y="4067798"/>
                  </a:lnTo>
                  <a:lnTo>
                    <a:pt x="387966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5725545"/>
            <a:ext cx="6737815" cy="7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3943" spc="599">
                <a:solidFill>
                  <a:srgbClr val="295E9E"/>
                </a:solidFill>
                <a:latin typeface="ITC Avant Garde Gothic Pro"/>
                <a:ea typeface="ITC Avant Garde Gothic Pro"/>
                <a:cs typeface="ITC Avant Garde Gothic Pro"/>
                <a:sym typeface="ITC Avant Garde Gothic Pro"/>
              </a:rPr>
              <a:t>ChannelFalcon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08068" y="6419416"/>
            <a:ext cx="4019755" cy="238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5"/>
              </a:lnSpc>
            </a:pPr>
            <a:r>
              <a:rPr lang="en-US" sz="1403" spc="65">
                <a:solidFill>
                  <a:srgbClr val="295E9E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IT Services | Cybersecurity | Compliance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32371" y="4551827"/>
            <a:ext cx="997304" cy="77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7"/>
              </a:lnSpc>
              <a:spcBef>
                <a:spcPct val="0"/>
              </a:spcBef>
            </a:pPr>
            <a:r>
              <a:rPr lang="en-US" sz="4541" b="1">
                <a:solidFill>
                  <a:srgbClr val="1F4959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42675" y="4561352"/>
            <a:ext cx="1262623" cy="67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8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FDFDF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NOW</a:t>
            </a:r>
          </a:p>
        </p:txBody>
      </p:sp>
      <p:pic>
        <p:nvPicPr>
          <p:cNvPr id="28" name="Picture 2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327335D5-7FA7-D7B4-4867-1FDB874F3B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72" y="3160171"/>
            <a:ext cx="6317728" cy="3553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06906" y="6509238"/>
            <a:ext cx="11635857" cy="3742443"/>
          </a:xfrm>
          <a:custGeom>
            <a:avLst/>
            <a:gdLst/>
            <a:ahLst/>
            <a:cxnLst/>
            <a:rect l="l" t="t" r="r" b="b"/>
            <a:pathLst>
              <a:path w="11635857" h="3742443">
                <a:moveTo>
                  <a:pt x="0" y="0"/>
                </a:moveTo>
                <a:lnTo>
                  <a:pt x="11635857" y="0"/>
                </a:lnTo>
                <a:lnTo>
                  <a:pt x="11635857" y="3742443"/>
                </a:lnTo>
                <a:lnTo>
                  <a:pt x="0" y="374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 t="-19162" b="-391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438715">
            <a:off x="4765460" y="5518733"/>
            <a:ext cx="1333809" cy="1707275"/>
          </a:xfrm>
          <a:custGeom>
            <a:avLst/>
            <a:gdLst/>
            <a:ahLst/>
            <a:cxnLst/>
            <a:rect l="l" t="t" r="r" b="b"/>
            <a:pathLst>
              <a:path w="1333809" h="1707275">
                <a:moveTo>
                  <a:pt x="0" y="0"/>
                </a:moveTo>
                <a:lnTo>
                  <a:pt x="1333809" y="0"/>
                </a:lnTo>
                <a:lnTo>
                  <a:pt x="1333809" y="1707275"/>
                </a:lnTo>
                <a:lnTo>
                  <a:pt x="0" y="1707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93135" flipH="1" flipV="1">
            <a:off x="12649046" y="3368968"/>
            <a:ext cx="1022015" cy="1308179"/>
          </a:xfrm>
          <a:custGeom>
            <a:avLst/>
            <a:gdLst/>
            <a:ahLst/>
            <a:cxnLst/>
            <a:rect l="l" t="t" r="r" b="b"/>
            <a:pathLst>
              <a:path w="1022015" h="1308179">
                <a:moveTo>
                  <a:pt x="1022015" y="1308179"/>
                </a:moveTo>
                <a:lnTo>
                  <a:pt x="0" y="1308179"/>
                </a:lnTo>
                <a:lnTo>
                  <a:pt x="0" y="0"/>
                </a:lnTo>
                <a:lnTo>
                  <a:pt x="1022015" y="0"/>
                </a:lnTo>
                <a:lnTo>
                  <a:pt x="1022015" y="130817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8236565" y="7947657"/>
            <a:ext cx="1814869" cy="1814869"/>
            <a:chOff x="0" y="0"/>
            <a:chExt cx="2419826" cy="24198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19826" cy="2419826"/>
            </a:xfrm>
            <a:custGeom>
              <a:avLst/>
              <a:gdLst/>
              <a:ahLst/>
              <a:cxnLst/>
              <a:rect l="l" t="t" r="r" b="b"/>
              <a:pathLst>
                <a:path w="2419826" h="2419826">
                  <a:moveTo>
                    <a:pt x="0" y="0"/>
                  </a:moveTo>
                  <a:lnTo>
                    <a:pt x="2419826" y="0"/>
                  </a:lnTo>
                  <a:lnTo>
                    <a:pt x="2419826" y="2419826"/>
                  </a:lnTo>
                  <a:lnTo>
                    <a:pt x="0" y="2419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24"/>
          <p:cNvSpPr/>
          <p:nvPr/>
        </p:nvSpPr>
        <p:spPr>
          <a:xfrm rot="32724" flipH="1">
            <a:off x="10575792" y="8218544"/>
            <a:ext cx="3072354" cy="1275027"/>
          </a:xfrm>
          <a:custGeom>
            <a:avLst/>
            <a:gdLst/>
            <a:ahLst/>
            <a:cxnLst/>
            <a:rect l="l" t="t" r="r" b="b"/>
            <a:pathLst>
              <a:path w="3072354" h="1275027">
                <a:moveTo>
                  <a:pt x="3072355" y="0"/>
                </a:moveTo>
                <a:lnTo>
                  <a:pt x="0" y="0"/>
                </a:lnTo>
                <a:lnTo>
                  <a:pt x="0" y="1275027"/>
                </a:lnTo>
                <a:lnTo>
                  <a:pt x="3072355" y="1275027"/>
                </a:lnTo>
                <a:lnTo>
                  <a:pt x="307235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4020262" y="2681102"/>
            <a:ext cx="10247476" cy="47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8"/>
              </a:lnSpc>
            </a:pPr>
            <a:r>
              <a:rPr lang="en-US" sz="3055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MATCH WITH YOUR NEXT CUSTOMER 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020262" y="7204753"/>
            <a:ext cx="10247476" cy="43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7"/>
              </a:lnSpc>
            </a:pPr>
            <a:r>
              <a:rPr lang="en-US" sz="292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CONNECTING SMBs TO MSPs</a:t>
            </a:r>
          </a:p>
        </p:txBody>
      </p:sp>
      <p:sp>
        <p:nvSpPr>
          <p:cNvPr id="27" name="TextBox 27"/>
          <p:cNvSpPr txBox="1"/>
          <p:nvPr/>
        </p:nvSpPr>
        <p:spPr>
          <a:xfrm rot="32724">
            <a:off x="10853525" y="8590506"/>
            <a:ext cx="2605510" cy="24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4"/>
              </a:lnSpc>
            </a:pPr>
            <a:r>
              <a:rPr lang="en-US" sz="1572">
                <a:solidFill>
                  <a:srgbClr val="FFFFFF"/>
                </a:solidFill>
                <a:latin typeface="Finger Paint"/>
                <a:ea typeface="Finger Paint"/>
                <a:cs typeface="Finger Paint"/>
                <a:sym typeface="Finger Paint"/>
              </a:rPr>
              <a:t>create your profile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75287" y="1253731"/>
            <a:ext cx="4337426" cy="87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9"/>
              </a:lnSpc>
            </a:pPr>
            <a:r>
              <a:rPr lang="en-US" sz="564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got leads?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7142" y="335884"/>
            <a:ext cx="3440969" cy="136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71"/>
              </a:lnSpc>
            </a:pPr>
            <a:r>
              <a:rPr lang="en-US" sz="8920">
                <a:solidFill>
                  <a:srgbClr val="FFFFFF">
                    <a:alpha val="38824"/>
                  </a:srgbClr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BETA</a:t>
            </a:r>
          </a:p>
        </p:txBody>
      </p:sp>
      <p:sp>
        <p:nvSpPr>
          <p:cNvPr id="30" name="Freeform 30"/>
          <p:cNvSpPr/>
          <p:nvPr/>
        </p:nvSpPr>
        <p:spPr>
          <a:xfrm>
            <a:off x="98731" y="6116395"/>
            <a:ext cx="6024584" cy="4135286"/>
          </a:xfrm>
          <a:custGeom>
            <a:avLst/>
            <a:gdLst/>
            <a:ahLst/>
            <a:cxnLst/>
            <a:rect l="l" t="t" r="r" b="b"/>
            <a:pathLst>
              <a:path w="6024584" h="4135286">
                <a:moveTo>
                  <a:pt x="0" y="0"/>
                </a:moveTo>
                <a:lnTo>
                  <a:pt x="6024583" y="0"/>
                </a:lnTo>
                <a:lnTo>
                  <a:pt x="6024583" y="4135286"/>
                </a:lnTo>
                <a:lnTo>
                  <a:pt x="0" y="4135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661" r="-6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4069402" y="5828568"/>
            <a:ext cx="4163274" cy="4446920"/>
          </a:xfrm>
          <a:custGeom>
            <a:avLst/>
            <a:gdLst/>
            <a:ahLst/>
            <a:cxnLst/>
            <a:rect l="l" t="t" r="r" b="b"/>
            <a:pathLst>
              <a:path w="4163274" h="4446920">
                <a:moveTo>
                  <a:pt x="0" y="0"/>
                </a:moveTo>
                <a:lnTo>
                  <a:pt x="4163275" y="0"/>
                </a:lnTo>
                <a:lnTo>
                  <a:pt x="4163275" y="4446921"/>
                </a:lnTo>
                <a:lnTo>
                  <a:pt x="0" y="4446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3186" r="-2670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3F724AB-19EA-5436-EDC2-7B91F1A205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73" y="3427431"/>
            <a:ext cx="6317728" cy="35537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8D4FB275E574EA37E6C3A1FEB9615" ma:contentTypeVersion="19" ma:contentTypeDescription="Create a new document." ma:contentTypeScope="" ma:versionID="58b84d8479e4979c4c10ec38e4702fae">
  <xsd:schema xmlns:xsd="http://www.w3.org/2001/XMLSchema" xmlns:xs="http://www.w3.org/2001/XMLSchema" xmlns:p="http://schemas.microsoft.com/office/2006/metadata/properties" xmlns:ns2="c8e9f4dd-13ec-4788-85ee-eaaf7e57f376" xmlns:ns3="1457e1ee-02d8-46bb-a5be-975a3e77d2eb" targetNamespace="http://schemas.microsoft.com/office/2006/metadata/properties" ma:root="true" ma:fieldsID="e661ff5587e6eadab8dc28d3a43829b0" ns2:_="" ns3:_="">
    <xsd:import namespace="c8e9f4dd-13ec-4788-85ee-eaaf7e57f376"/>
    <xsd:import namespace="1457e1ee-02d8-46bb-a5be-975a3e77d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9f4dd-13ec-4788-85ee-eaaf7e57f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9c19d5-acaf-43dd-af4d-950af2090b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7e1ee-02d8-46bb-a5be-975a3e77d2e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3e6cd2-6fc3-4f99-ba0f-e40cbd70a025}" ma:internalName="TaxCatchAll" ma:showField="CatchAllData" ma:web="1457e1ee-02d8-46bb-a5be-975a3e77d2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7e1ee-02d8-46bb-a5be-975a3e77d2eb" xsi:nil="true"/>
    <lcf76f155ced4ddcb4097134ff3c332f xmlns="c8e9f4dd-13ec-4788-85ee-eaaf7e57f3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4EEDF6-722F-488A-84FB-5504C4970A31}"/>
</file>

<file path=customXml/itemProps2.xml><?xml version="1.0" encoding="utf-8"?>
<ds:datastoreItem xmlns:ds="http://schemas.openxmlformats.org/officeDocument/2006/customXml" ds:itemID="{C15751EB-56BA-44BE-AF84-4ABE6CBDDB9C}"/>
</file>

<file path=customXml/itemProps3.xml><?xml version="1.0" encoding="utf-8"?>
<ds:datastoreItem xmlns:ds="http://schemas.openxmlformats.org/officeDocument/2006/customXml" ds:itemID="{5E66C74D-DD8F-404C-B2DD-166B53304420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ITC Avant Garde Gothic Pro</vt:lpstr>
      <vt:lpstr>Calibri</vt:lpstr>
      <vt:lpstr>Montserrat Classic</vt:lpstr>
      <vt:lpstr>Quicksand Bold</vt:lpstr>
      <vt:lpstr>League Spartan</vt:lpstr>
      <vt:lpstr>Arial</vt:lpstr>
      <vt:lpstr>Finger Paint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Skofi Beta Annoucement</dc:title>
  <cp:lastModifiedBy>Johnathan Schofield</cp:lastModifiedBy>
  <cp:revision>2</cp:revision>
  <dcterms:created xsi:type="dcterms:W3CDTF">2006-08-16T00:00:00Z</dcterms:created>
  <dcterms:modified xsi:type="dcterms:W3CDTF">2025-02-24T20:57:24Z</dcterms:modified>
  <dc:identifier>DAGgC0XuKx0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0x0101009DC8D4FB275E574EA37E6C3A1FEB9615</vt:lpwstr>
  </property>
</Properties>
</file>